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9" r:id="rId6"/>
    <p:sldId id="266" r:id="rId7"/>
    <p:sldId id="260" r:id="rId8"/>
    <p:sldId id="263" r:id="rId9"/>
    <p:sldId id="265" r:id="rId10"/>
    <p:sldId id="264"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11/04/2013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11/04/2013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7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p:txBody>
          <a:bodyPr/>
          <a:lstStyle/>
          <a:p>
            <a:r>
              <a:rPr lang="es-ES" dirty="0" smtClean="0"/>
              <a:t>BASES DE DATOS JURÍDICOS</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88179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txBox="1">
            <a:spLocks/>
          </p:cNvSpPr>
          <p:nvPr/>
        </p:nvSpPr>
        <p:spPr>
          <a:xfrm>
            <a:off x="971600" y="2204864"/>
            <a:ext cx="7772400" cy="15001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dirty="0" smtClean="0"/>
              <a:t/>
            </a:r>
            <a:br>
              <a:rPr lang="es-ES" dirty="0" smtClean="0"/>
            </a:br>
            <a:r>
              <a:rPr lang="es-ES" dirty="0" smtClean="0"/>
              <a:t>MUCHAS GRACIAS POR SU ATENCION!!!</a:t>
            </a:r>
            <a:br>
              <a:rPr lang="es-ES" dirty="0" smtClean="0"/>
            </a:br>
            <a:r>
              <a:rPr lang="es-ES" dirty="0" smtClean="0"/>
              <a:t/>
            </a:r>
            <a:br>
              <a:rPr lang="es-ES" dirty="0" smtClean="0"/>
            </a:br>
            <a:r>
              <a:rPr lang="es-ES" dirty="0" smtClean="0"/>
              <a:t/>
            </a:r>
            <a:br>
              <a:rPr lang="es-ES" dirty="0" smtClean="0"/>
            </a:br>
            <a:r>
              <a:rPr lang="es-ES" dirty="0" smtClean="0"/>
              <a:t>@romerocampanero.com</a:t>
            </a:r>
            <a:br>
              <a:rPr lang="es-ES" dirty="0" smtClean="0"/>
            </a:br>
            <a:endParaRPr lang="es-ES" dirty="0"/>
          </a:p>
        </p:txBody>
      </p:sp>
    </p:spTree>
    <p:extLst>
      <p:ext uri="{BB962C8B-B14F-4D97-AF65-F5344CB8AC3E}">
        <p14:creationId xmlns:p14="http://schemas.microsoft.com/office/powerpoint/2010/main" val="37136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LA IMPORTANCIA DE LAS BASES DE DATOS JURÍDICAS</a:t>
            </a:r>
            <a:endParaRPr lang="es-ES" dirty="0"/>
          </a:p>
        </p:txBody>
      </p:sp>
      <p:sp>
        <p:nvSpPr>
          <p:cNvPr id="3" name="2 Marcador de contenido"/>
          <p:cNvSpPr>
            <a:spLocks noGrp="1"/>
          </p:cNvSpPr>
          <p:nvPr>
            <p:ph idx="1"/>
          </p:nvPr>
        </p:nvSpPr>
        <p:spPr>
          <a:xfrm>
            <a:off x="467544" y="1772816"/>
            <a:ext cx="8229600" cy="4525963"/>
          </a:xfrm>
        </p:spPr>
        <p:txBody>
          <a:bodyPr>
            <a:normAutofit fontScale="70000" lnSpcReduction="20000"/>
          </a:bodyPr>
          <a:lstStyle/>
          <a:p>
            <a:pPr algn="just"/>
            <a:r>
              <a:rPr lang="es-ES" dirty="0" smtClean="0"/>
              <a:t>Cada día se han vuelto de mayor importancia las bases de datos sistematizadas. </a:t>
            </a:r>
          </a:p>
          <a:p>
            <a:pPr algn="just"/>
            <a:r>
              <a:rPr lang="es-ES" dirty="0" smtClean="0"/>
              <a:t>La ciencia del derecho es una de las que más requiere del archivo. En todos los sistemas jurídicos se genera gran cantidad de datos que requieren de ser conservados de manera que permitan su recuperación inmediata y eficaz de un momento a otro. Quizá esta sea la más importante justificación para la creación de bases de datos jurídicos.</a:t>
            </a:r>
          </a:p>
          <a:p>
            <a:pPr algn="just"/>
            <a:r>
              <a:rPr lang="es-ES" dirty="0" smtClean="0"/>
              <a:t>Poco a poco, la inercia natural del avance de la informática sobre todas la áreas del conocer y la práctica le ha permitido filtrarse al ámbito jurídico. Lo podemos notar en los propios Juzgados, que los ordenadores han dejado de ser meros procesadores de textos para, convertirse en sistemas integrales de tramitación y gestión procesal (ej. PROGRAMA ADRIANO).</a:t>
            </a:r>
            <a:endParaRPr lang="es-ES" dirty="0"/>
          </a:p>
        </p:txBody>
      </p:sp>
    </p:spTree>
    <p:extLst>
      <p:ext uri="{BB962C8B-B14F-4D97-AF65-F5344CB8AC3E}">
        <p14:creationId xmlns:p14="http://schemas.microsoft.com/office/powerpoint/2010/main" val="427675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IMPORTANCIA DE LAS BASES DE DATOS</a:t>
            </a:r>
            <a:endParaRPr lang="es-ES" dirty="0"/>
          </a:p>
        </p:txBody>
      </p:sp>
      <p:sp>
        <p:nvSpPr>
          <p:cNvPr id="3" name="2 Marcador de contenido"/>
          <p:cNvSpPr>
            <a:spLocks noGrp="1"/>
          </p:cNvSpPr>
          <p:nvPr>
            <p:ph idx="1"/>
          </p:nvPr>
        </p:nvSpPr>
        <p:spPr/>
        <p:txBody>
          <a:bodyPr>
            <a:normAutofit fontScale="77500" lnSpcReduction="20000"/>
          </a:bodyPr>
          <a:lstStyle/>
          <a:p>
            <a:pPr algn="just"/>
            <a:r>
              <a:rPr lang="es-ES" dirty="0" smtClean="0"/>
              <a:t>Las bases de datos jurídicos intentan compendiar la normativa que emana de las distintas administraciones, siendo un instrumento de búsqueda que facilitan el acceso a la información.</a:t>
            </a:r>
          </a:p>
          <a:p>
            <a:pPr algn="just"/>
            <a:r>
              <a:rPr lang="es-ES" dirty="0" smtClean="0"/>
              <a:t>El estudio de los distintos textos jurídicos precisan que exista una relación entre los mismos que actualizan, complementan, reforman y amplían cada norma. Las bases de datos nos permiten «navegar» desde una norma hasta otras a las que afecta o que le afecten, consultar la jurisprudencia asociada, etc.</a:t>
            </a:r>
          </a:p>
          <a:p>
            <a:pPr algn="just"/>
            <a:r>
              <a:rPr lang="es-ES" dirty="0" smtClean="0"/>
              <a:t>La mayoría de las bases de datos ofrecen textos consolidados, refundiendo las reformas jurídicas en un único documento.</a:t>
            </a:r>
            <a:endParaRPr lang="es-ES" dirty="0"/>
          </a:p>
        </p:txBody>
      </p:sp>
    </p:spTree>
    <p:extLst>
      <p:ext uri="{BB962C8B-B14F-4D97-AF65-F5344CB8AC3E}">
        <p14:creationId xmlns:p14="http://schemas.microsoft.com/office/powerpoint/2010/main" val="276530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CONCEPTO</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t>Aquellos conjuntos de documentos jurídicos básicos (legislación, jurisprudencia, doctrina), almacenados en soportes informáticos o de cualquier otro material, y susceptibles de ser tratados, recuperados y transmitidos de forma total o parcial mediante procedimientos y medios informáticos, que con la aplicación de técnicas derivadas de la utilización de la informática jurídica pretende ser utilizados con una finalidad divulgadora pública y generalizada de su contenido.</a:t>
            </a:r>
            <a:endParaRPr lang="es-ES" dirty="0"/>
          </a:p>
        </p:txBody>
      </p:sp>
    </p:spTree>
    <p:extLst>
      <p:ext uri="{BB962C8B-B14F-4D97-AF65-F5344CB8AC3E}">
        <p14:creationId xmlns:p14="http://schemas.microsoft.com/office/powerpoint/2010/main" val="402524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TIPOS DE BASES DE </a:t>
            </a:r>
            <a:r>
              <a:rPr lang="es-ES" dirty="0" smtClean="0"/>
              <a:t>DATOS JURÍDICAS</a:t>
            </a:r>
            <a:endParaRPr lang="es-ES" dirty="0"/>
          </a:p>
        </p:txBody>
      </p:sp>
      <p:sp>
        <p:nvSpPr>
          <p:cNvPr id="3" name="2 Marcador de contenido"/>
          <p:cNvSpPr>
            <a:spLocks noGrp="1"/>
          </p:cNvSpPr>
          <p:nvPr>
            <p:ph idx="1"/>
          </p:nvPr>
        </p:nvSpPr>
        <p:spPr/>
        <p:txBody>
          <a:bodyPr>
            <a:normAutofit fontScale="70000" lnSpcReduction="20000"/>
          </a:bodyPr>
          <a:lstStyle/>
          <a:p>
            <a:pPr algn="just"/>
            <a:r>
              <a:rPr lang="es-ES" dirty="0" smtClean="0"/>
              <a:t>BASE DE DATOS LEGISLATIVAS.</a:t>
            </a:r>
          </a:p>
          <a:p>
            <a:pPr lvl="1" algn="just"/>
            <a:r>
              <a:rPr lang="es-ES" dirty="0" smtClean="0"/>
              <a:t>Basada en la sistematización de la fuente escrita del derecho más importante, por cuanto es la norma misma, es decir, La Ley.</a:t>
            </a:r>
          </a:p>
          <a:p>
            <a:pPr lvl="1" algn="just"/>
            <a:endParaRPr lang="es-ES" dirty="0" smtClean="0"/>
          </a:p>
          <a:p>
            <a:pPr algn="just"/>
            <a:r>
              <a:rPr lang="es-ES" dirty="0" smtClean="0"/>
              <a:t>BASES DE DATOS DOCTRINAL.</a:t>
            </a:r>
          </a:p>
          <a:p>
            <a:pPr lvl="1" algn="just"/>
            <a:r>
              <a:rPr lang="es-ES" dirty="0" smtClean="0"/>
              <a:t>Lo que se conoce como doctrina ha sido objeto de sistematización, sin desconocer que la opinión de los tratadista no resulta vinculante para los Tribunales, pero es innegable la influencia trascendental que tales opiniones merecen.</a:t>
            </a:r>
          </a:p>
          <a:p>
            <a:pPr lvl="1" algn="just"/>
            <a:endParaRPr lang="es-ES" dirty="0" smtClean="0"/>
          </a:p>
          <a:p>
            <a:pPr algn="just"/>
            <a:r>
              <a:rPr lang="es-ES" dirty="0" smtClean="0"/>
              <a:t>BASES DE DATOS JURISPRUDENCIAL.</a:t>
            </a:r>
          </a:p>
          <a:p>
            <a:pPr lvl="1" algn="just"/>
            <a:r>
              <a:rPr lang="es-ES" dirty="0" smtClean="0"/>
              <a:t>En la que se refleja el criterio de nuestro máximo Tribunal para así poder aplicar la norma a la solución de los conflictos sometidos a su resolución. Contiene resoluciones de todos los Tribunales y un análisis de cada una de ellas.</a:t>
            </a:r>
          </a:p>
          <a:p>
            <a:pPr lvl="1" algn="just"/>
            <a:endParaRPr lang="es-ES" dirty="0"/>
          </a:p>
        </p:txBody>
      </p:sp>
    </p:spTree>
    <p:extLst>
      <p:ext uri="{BB962C8B-B14F-4D97-AF65-F5344CB8AC3E}">
        <p14:creationId xmlns:p14="http://schemas.microsoft.com/office/powerpoint/2010/main" val="175210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s-ES" dirty="0" smtClean="0"/>
              <a:t>EJEMPLOS DE BASES DE DATOS JURIDICAS</a:t>
            </a:r>
            <a:endParaRPr lang="es-ES" dirty="0"/>
          </a:p>
        </p:txBody>
      </p:sp>
      <p:sp>
        <p:nvSpPr>
          <p:cNvPr id="3" name="2 Marcador de contenido"/>
          <p:cNvSpPr>
            <a:spLocks noGrp="1"/>
          </p:cNvSpPr>
          <p:nvPr>
            <p:ph idx="1"/>
          </p:nvPr>
        </p:nvSpPr>
        <p:spPr>
          <a:xfrm>
            <a:off x="457200" y="2060848"/>
            <a:ext cx="8229600" cy="4065315"/>
          </a:xfrm>
        </p:spPr>
        <p:txBody>
          <a:bodyPr/>
          <a:lstStyle/>
          <a:p>
            <a:r>
              <a:rPr lang="es-ES" dirty="0" smtClean="0"/>
              <a:t>VLEX.</a:t>
            </a:r>
          </a:p>
          <a:p>
            <a:r>
              <a:rPr lang="es-ES" dirty="0" smtClean="0"/>
              <a:t>WESTLAW ARANZADI.</a:t>
            </a:r>
          </a:p>
          <a:p>
            <a:r>
              <a:rPr lang="es-ES" dirty="0" smtClean="0"/>
              <a:t>LA LEY.</a:t>
            </a:r>
          </a:p>
          <a:p>
            <a:r>
              <a:rPr lang="es-ES" dirty="0" smtClean="0"/>
              <a:t>EL DERECHO.</a:t>
            </a:r>
          </a:p>
          <a:p>
            <a:r>
              <a:rPr lang="es-ES" dirty="0" smtClean="0"/>
              <a:t>NOTICIAS JURIDICAS.</a:t>
            </a:r>
          </a:p>
          <a:p>
            <a:r>
              <a:rPr lang="es-ES" dirty="0" smtClean="0"/>
              <a:t>TIRANT ON LINE.</a:t>
            </a:r>
            <a:endParaRPr lang="es-ES" dirty="0"/>
          </a:p>
        </p:txBody>
      </p:sp>
    </p:spTree>
    <p:extLst>
      <p:ext uri="{BB962C8B-B14F-4D97-AF65-F5344CB8AC3E}">
        <p14:creationId xmlns:p14="http://schemas.microsoft.com/office/powerpoint/2010/main" val="312896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SUPUESTOS PRÁCTICOS</a:t>
            </a:r>
            <a:endParaRPr lang="es-ES" dirty="0"/>
          </a:p>
        </p:txBody>
      </p:sp>
      <p:sp>
        <p:nvSpPr>
          <p:cNvPr id="3" name="2 Marcador de contenido"/>
          <p:cNvSpPr>
            <a:spLocks noGrp="1"/>
          </p:cNvSpPr>
          <p:nvPr>
            <p:ph idx="1"/>
          </p:nvPr>
        </p:nvSpPr>
        <p:spPr/>
        <p:txBody>
          <a:bodyPr>
            <a:normAutofit lnSpcReduction="10000"/>
          </a:bodyPr>
          <a:lstStyle/>
          <a:p>
            <a:r>
              <a:rPr lang="es-ES" dirty="0" smtClean="0"/>
              <a:t>DESPIDO DE ENTRENADOR DE FÚTBOL:</a:t>
            </a:r>
          </a:p>
          <a:p>
            <a:endParaRPr lang="es-ES" dirty="0"/>
          </a:p>
          <a:p>
            <a:pPr lvl="1"/>
            <a:r>
              <a:rPr lang="es-ES" dirty="0" smtClean="0"/>
              <a:t>Normativa aplicable.</a:t>
            </a:r>
          </a:p>
          <a:p>
            <a:pPr lvl="1"/>
            <a:r>
              <a:rPr lang="es-ES" dirty="0" smtClean="0"/>
              <a:t>Doctrina.</a:t>
            </a:r>
          </a:p>
          <a:p>
            <a:pPr lvl="1"/>
            <a:r>
              <a:rPr lang="es-ES" dirty="0" smtClean="0"/>
              <a:t>Procedimiento.</a:t>
            </a:r>
          </a:p>
          <a:p>
            <a:pPr lvl="1"/>
            <a:r>
              <a:rPr lang="es-ES" dirty="0" smtClean="0"/>
              <a:t>Relación laboral común o especial.</a:t>
            </a:r>
          </a:p>
          <a:p>
            <a:pPr lvl="1"/>
            <a:r>
              <a:rPr lang="es-ES" dirty="0" smtClean="0"/>
              <a:t>Indemnización.</a:t>
            </a:r>
          </a:p>
          <a:p>
            <a:pPr lvl="1"/>
            <a:r>
              <a:rPr lang="es-ES" dirty="0" smtClean="0"/>
              <a:t>Jurisprudencia.</a:t>
            </a:r>
          </a:p>
          <a:p>
            <a:pPr lvl="1"/>
            <a:r>
              <a:rPr lang="es-ES" dirty="0" smtClean="0"/>
              <a:t>Formulario de demanda.</a:t>
            </a:r>
            <a:endParaRPr lang="es-ES" dirty="0"/>
          </a:p>
        </p:txBody>
      </p:sp>
    </p:spTree>
    <p:extLst>
      <p:ext uri="{BB962C8B-B14F-4D97-AF65-F5344CB8AC3E}">
        <p14:creationId xmlns:p14="http://schemas.microsoft.com/office/powerpoint/2010/main" val="483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a:bodyPr>
          <a:lstStyle/>
          <a:p>
            <a:r>
              <a:rPr lang="es-ES" dirty="0" smtClean="0"/>
              <a:t>SUPUESTOS PRÁCTICOS</a:t>
            </a:r>
            <a:endParaRPr lang="es-ES" dirty="0"/>
          </a:p>
        </p:txBody>
      </p:sp>
      <p:sp>
        <p:nvSpPr>
          <p:cNvPr id="3" name="2 Marcador de contenido"/>
          <p:cNvSpPr>
            <a:spLocks noGrp="1"/>
          </p:cNvSpPr>
          <p:nvPr>
            <p:ph idx="1"/>
          </p:nvPr>
        </p:nvSpPr>
        <p:spPr/>
        <p:txBody>
          <a:bodyPr>
            <a:normAutofit/>
          </a:bodyPr>
          <a:lstStyle/>
          <a:p>
            <a:r>
              <a:rPr lang="es-ES" dirty="0" smtClean="0"/>
              <a:t>FALLECIMIENTO TRAS UNA SUPUESTA NEGLIGENCIA MÉDICA:</a:t>
            </a:r>
          </a:p>
          <a:p>
            <a:pPr lvl="1"/>
            <a:r>
              <a:rPr lang="es-ES" dirty="0" smtClean="0"/>
              <a:t>Normativa aplicable.</a:t>
            </a:r>
          </a:p>
          <a:p>
            <a:pPr lvl="1"/>
            <a:r>
              <a:rPr lang="es-ES" dirty="0" smtClean="0"/>
              <a:t>Procedimiento.</a:t>
            </a:r>
            <a:endParaRPr lang="es-ES" dirty="0" smtClean="0"/>
          </a:p>
          <a:p>
            <a:pPr lvl="1"/>
            <a:r>
              <a:rPr lang="es-ES" dirty="0" smtClean="0"/>
              <a:t>Doctrina.</a:t>
            </a:r>
          </a:p>
          <a:p>
            <a:pPr lvl="1"/>
            <a:r>
              <a:rPr lang="es-ES" dirty="0" smtClean="0"/>
              <a:t>Indemnización. </a:t>
            </a:r>
          </a:p>
          <a:p>
            <a:pPr lvl="1"/>
            <a:r>
              <a:rPr lang="es-ES" dirty="0" smtClean="0"/>
              <a:t>Jurisprudencia.</a:t>
            </a:r>
          </a:p>
          <a:p>
            <a:pPr lvl="1"/>
            <a:r>
              <a:rPr lang="es-ES" dirty="0" smtClean="0"/>
              <a:t>Formulario de demanda.</a:t>
            </a:r>
          </a:p>
          <a:p>
            <a:pPr marL="457200" lvl="1" indent="0">
              <a:buNone/>
            </a:pPr>
            <a:endParaRPr lang="es-ES" dirty="0" smtClean="0"/>
          </a:p>
          <a:p>
            <a:pPr lvl="1"/>
            <a:endParaRPr lang="es-ES" dirty="0" smtClean="0"/>
          </a:p>
          <a:p>
            <a:pPr lvl="1"/>
            <a:endParaRPr lang="es-ES" dirty="0" smtClean="0"/>
          </a:p>
          <a:p>
            <a:pPr lvl="1"/>
            <a:endParaRPr lang="es-ES" dirty="0"/>
          </a:p>
        </p:txBody>
      </p:sp>
    </p:spTree>
    <p:extLst>
      <p:ext uri="{BB962C8B-B14F-4D97-AF65-F5344CB8AC3E}">
        <p14:creationId xmlns:p14="http://schemas.microsoft.com/office/powerpoint/2010/main" val="2237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dirty="0" smtClean="0"/>
              <a:t>SUPUESTOS PRÁCTICOS</a:t>
            </a:r>
            <a:endParaRPr lang="es-ES" dirty="0"/>
          </a:p>
        </p:txBody>
      </p:sp>
      <p:sp>
        <p:nvSpPr>
          <p:cNvPr id="3" name="2 Marcador de contenido"/>
          <p:cNvSpPr>
            <a:spLocks noGrp="1"/>
          </p:cNvSpPr>
          <p:nvPr>
            <p:ph idx="1"/>
          </p:nvPr>
        </p:nvSpPr>
        <p:spPr/>
        <p:txBody>
          <a:bodyPr/>
          <a:lstStyle/>
          <a:p>
            <a:r>
              <a:rPr lang="es-ES" dirty="0" smtClean="0"/>
              <a:t>DESAHUCIO POR FALTA DE PAGO DE RENTAS Y CANTIDADES DEBIDAS, Y RECLAMACION DE LAS MISMAS:</a:t>
            </a:r>
          </a:p>
          <a:p>
            <a:pPr lvl="1"/>
            <a:r>
              <a:rPr lang="es-ES" dirty="0" smtClean="0"/>
              <a:t>Normativa aplicable.</a:t>
            </a:r>
          </a:p>
          <a:p>
            <a:pPr lvl="1"/>
            <a:r>
              <a:rPr lang="es-ES" dirty="0" smtClean="0"/>
              <a:t>Procedimiento.</a:t>
            </a:r>
          </a:p>
          <a:p>
            <a:pPr lvl="1"/>
            <a:r>
              <a:rPr lang="es-ES" dirty="0" smtClean="0"/>
              <a:t>Jurisprudencia.</a:t>
            </a:r>
          </a:p>
          <a:p>
            <a:pPr lvl="1"/>
            <a:r>
              <a:rPr lang="es-ES" smtClean="0"/>
              <a:t>Formulario de </a:t>
            </a:r>
          </a:p>
          <a:p>
            <a:pPr lvl="1"/>
            <a:r>
              <a:rPr lang="es-ES" smtClean="0"/>
              <a:t>Demanda</a:t>
            </a:r>
            <a:r>
              <a:rPr lang="es-ES" dirty="0" smtClean="0"/>
              <a:t>.</a:t>
            </a:r>
          </a:p>
        </p:txBody>
      </p:sp>
    </p:spTree>
    <p:extLst>
      <p:ext uri="{BB962C8B-B14F-4D97-AF65-F5344CB8AC3E}">
        <p14:creationId xmlns:p14="http://schemas.microsoft.com/office/powerpoint/2010/main" val="1231026041"/>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570</Words>
  <Application>Microsoft Office PowerPoint</Application>
  <PresentationFormat>Presentación en pantalla (4:3)</PresentationFormat>
  <Paragraphs>55</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BASES DE DATOS JURÍDICOS</vt:lpstr>
      <vt:lpstr>LA IMPORTANCIA DE LAS BASES DE DATOS JURÍDICAS</vt:lpstr>
      <vt:lpstr>IMPORTANCIA DE LAS BASES DE DATOS</vt:lpstr>
      <vt:lpstr>CONCEPTO</vt:lpstr>
      <vt:lpstr>TIPOS DE BASES DE DATOS JURÍDICAS</vt:lpstr>
      <vt:lpstr>EJEMPLOS DE BASES DE DATOS JURIDICAS</vt:lpstr>
      <vt:lpstr>SUPUESTOS PRÁCTICOS</vt:lpstr>
      <vt:lpstr>SUPUESTOS PRÁCTICOS</vt:lpstr>
      <vt:lpstr>SUPUESTOS PRÁCTICOS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de Datos Jurídicas</dc:title>
  <dc:creator>antonio</dc:creator>
  <cp:lastModifiedBy>Luffi</cp:lastModifiedBy>
  <cp:revision>11</cp:revision>
  <dcterms:created xsi:type="dcterms:W3CDTF">2013-04-10T13:41:29Z</dcterms:created>
  <dcterms:modified xsi:type="dcterms:W3CDTF">2013-04-11T05:42:27Z</dcterms:modified>
</cp:coreProperties>
</file>